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3" r:id="rId4"/>
    <p:sldId id="264" r:id="rId5"/>
    <p:sldId id="260" r:id="rId6"/>
    <p:sldId id="261" r:id="rId7"/>
    <p:sldId id="262" r:id="rId8"/>
    <p:sldId id="276" r:id="rId9"/>
    <p:sldId id="278" r:id="rId10"/>
    <p:sldId id="280" r:id="rId11"/>
    <p:sldId id="279" r:id="rId12"/>
    <p:sldId id="277" r:id="rId13"/>
    <p:sldId id="281" r:id="rId14"/>
    <p:sldId id="274" r:id="rId15"/>
    <p:sldId id="275" r:id="rId16"/>
    <p:sldId id="283" r:id="rId17"/>
    <p:sldId id="282" r:id="rId18"/>
    <p:sldId id="266" r:id="rId19"/>
    <p:sldId id="272" r:id="rId20"/>
    <p:sldId id="267" r:id="rId21"/>
    <p:sldId id="270" r:id="rId22"/>
    <p:sldId id="271" r:id="rId23"/>
    <p:sldId id="268" r:id="rId24"/>
    <p:sldId id="284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CC77-5A76-4DE6-A1C8-D151A934ED25}" type="datetimeFigureOut">
              <a:rPr lang="pl-PL" smtClean="0"/>
              <a:t>2016-02-07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3CDA-2735-464B-8A12-9B4E538FFED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CC77-5A76-4DE6-A1C8-D151A934ED25}" type="datetimeFigureOut">
              <a:rPr lang="pl-PL" smtClean="0"/>
              <a:t>2016-02-07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3CDA-2735-464B-8A12-9B4E538FFED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CC77-5A76-4DE6-A1C8-D151A934ED25}" type="datetimeFigureOut">
              <a:rPr lang="pl-PL" smtClean="0"/>
              <a:t>2016-02-07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3CDA-2735-464B-8A12-9B4E538FFED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CC77-5A76-4DE6-A1C8-D151A934ED25}" type="datetimeFigureOut">
              <a:rPr lang="pl-PL" smtClean="0"/>
              <a:t>2016-02-07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3CDA-2735-464B-8A12-9B4E538FFED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CC77-5A76-4DE6-A1C8-D151A934ED25}" type="datetimeFigureOut">
              <a:rPr lang="pl-PL" smtClean="0"/>
              <a:t>2016-02-07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3CDA-2735-464B-8A12-9B4E538FFED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CC77-5A76-4DE6-A1C8-D151A934ED25}" type="datetimeFigureOut">
              <a:rPr lang="pl-PL" smtClean="0"/>
              <a:t>2016-02-07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3CDA-2735-464B-8A12-9B4E538FFED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CC77-5A76-4DE6-A1C8-D151A934ED25}" type="datetimeFigureOut">
              <a:rPr lang="pl-PL" smtClean="0"/>
              <a:t>2016-02-07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3CDA-2735-464B-8A12-9B4E538FFED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CC77-5A76-4DE6-A1C8-D151A934ED25}" type="datetimeFigureOut">
              <a:rPr lang="pl-PL" smtClean="0"/>
              <a:t>2016-02-07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3CDA-2735-464B-8A12-9B4E538FFED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CC77-5A76-4DE6-A1C8-D151A934ED25}" type="datetimeFigureOut">
              <a:rPr lang="pl-PL" smtClean="0"/>
              <a:t>2016-02-07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3CDA-2735-464B-8A12-9B4E538FFED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CC77-5A76-4DE6-A1C8-D151A934ED25}" type="datetimeFigureOut">
              <a:rPr lang="pl-PL" smtClean="0"/>
              <a:t>2016-02-07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3CDA-2735-464B-8A12-9B4E538FFED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CC77-5A76-4DE6-A1C8-D151A934ED25}" type="datetimeFigureOut">
              <a:rPr lang="pl-PL" smtClean="0"/>
              <a:t>2016-02-07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3CDA-2735-464B-8A12-9B4E538FFED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CC77-5A76-4DE6-A1C8-D151A934ED25}" type="datetimeFigureOut">
              <a:rPr lang="pl-PL" smtClean="0"/>
              <a:t>2016-02-07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43CDA-2735-464B-8A12-9B4E538FFEDE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Woda, Dom, Las, Japo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-48777"/>
            <a:ext cx="10115621" cy="6906777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4429124" y="5572140"/>
            <a:ext cx="4929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 smtClean="0">
                <a:solidFill>
                  <a:schemeClr val="bg1"/>
                </a:solidFill>
              </a:rPr>
              <a:t>Mateusz</a:t>
            </a:r>
            <a:r>
              <a:rPr lang="pl-PL" sz="4000" dirty="0" smtClean="0">
                <a:solidFill>
                  <a:srgbClr val="00B0F0"/>
                </a:solidFill>
              </a:rPr>
              <a:t> </a:t>
            </a:r>
            <a:r>
              <a:rPr lang="pl-PL" sz="4000" dirty="0" err="1" smtClean="0">
                <a:solidFill>
                  <a:schemeClr val="bg1"/>
                </a:solidFill>
              </a:rPr>
              <a:t>Telązka</a:t>
            </a:r>
            <a:r>
              <a:rPr lang="pl-PL" sz="4000" dirty="0" smtClean="0">
                <a:solidFill>
                  <a:srgbClr val="00B0F0"/>
                </a:solidFill>
              </a:rPr>
              <a:t> </a:t>
            </a:r>
            <a:r>
              <a:rPr lang="pl-PL" sz="4000" dirty="0" err="1" smtClean="0">
                <a:solidFill>
                  <a:schemeClr val="bg1"/>
                </a:solidFill>
              </a:rPr>
              <a:t>kl.IID</a:t>
            </a:r>
            <a:endParaRPr lang="pl-PL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/>
              <a:t>SUSHI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28794" y="542926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 Tradycyjne danie w Japonii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4034" name="AutoShape 2" descr="Znalezione obrazy dla zapytania sush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4036" name="AutoShape 4" descr="Znalezione obrazy dla zapytania sush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4038" name="AutoShape 6" descr="Znalezione obrazy dla zapytania sush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4040" name="AutoShape 8" descr="Znalezione obrazy dla zapytania sush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4042" name="AutoShape 10" descr="Znalezione obrazy dla zapytania sush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4044" name="Picture 12" descr="Znalezione obrazy dla zapytania sush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00174"/>
            <a:ext cx="5929354" cy="36954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pl-PL" b="1" i="1" dirty="0" smtClean="0"/>
              <a:t>SUMO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        Ogromnych rozmiarów zawodnicy</a:t>
            </a:r>
            <a:endParaRPr lang="pl-PL" dirty="0"/>
          </a:p>
        </p:txBody>
      </p:sp>
      <p:sp>
        <p:nvSpPr>
          <p:cNvPr id="43010" name="AutoShape 2" descr="Znalezione obrazy dla zapytania su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3012" name="AutoShape 4" descr="Znalezione obrazy dla zapytania su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3014" name="Picture 6" descr="Znalezione obrazy dla zapytania su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14553"/>
            <a:ext cx="6143668" cy="42166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Znalezione obrazy dla zapytania samura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715304" cy="480848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/>
              <a:t>SAMURAJ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świta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służąca najwyższym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dostojnikom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japońskim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Znalezione obrazy dla zapytania ZIELONA HERB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857496"/>
            <a:ext cx="5572164" cy="37080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/>
              <a:t>ZIELONA HERBATA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28736"/>
            <a:ext cx="5757874" cy="3114684"/>
          </a:xfrm>
        </p:spPr>
        <p:txBody>
          <a:bodyPr/>
          <a:lstStyle/>
          <a:p>
            <a:pPr>
              <a:buNone/>
            </a:pPr>
            <a:r>
              <a:rPr lang="pl-PL" b="1" i="1" dirty="0" smtClean="0">
                <a:solidFill>
                  <a:schemeClr val="bg1"/>
                </a:solidFill>
              </a:rPr>
              <a:t>    </a:t>
            </a:r>
            <a:r>
              <a:rPr lang="pl-PL" b="1" i="1" dirty="0" smtClean="0"/>
              <a:t>Ceremonia </a:t>
            </a:r>
            <a:r>
              <a:rPr lang="pl-PL" b="1" i="1" dirty="0"/>
              <a:t>herbaciana, jest typowo japońską formą estetycznego spędzania czasu, polegającą na podawaniu i piciu zielonej herbaty. 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Znalezione obrazy dla zapytania japo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2643182"/>
            <a:ext cx="8229600" cy="1143000"/>
          </a:xfrm>
        </p:spPr>
        <p:txBody>
          <a:bodyPr>
            <a:noAutofit/>
          </a:bodyPr>
          <a:lstStyle/>
          <a:p>
            <a:r>
              <a:rPr lang="pl-PL" sz="7200" b="1" i="1" dirty="0" smtClean="0">
                <a:solidFill>
                  <a:schemeClr val="bg1"/>
                </a:solidFill>
              </a:rPr>
              <a:t>Japońskie</a:t>
            </a:r>
            <a:r>
              <a:rPr lang="pl-PL" sz="7200" b="1" dirty="0" smtClean="0">
                <a:solidFill>
                  <a:schemeClr val="bg1"/>
                </a:solidFill>
              </a:rPr>
              <a:t> </a:t>
            </a:r>
            <a:r>
              <a:rPr lang="pl-PL" sz="7200" b="1" i="1" dirty="0" smtClean="0">
                <a:solidFill>
                  <a:schemeClr val="bg1"/>
                </a:solidFill>
              </a:rPr>
              <a:t>zwyczaje</a:t>
            </a:r>
            <a:endParaRPr lang="pl-PL" sz="7200" b="1" i="1" dirty="0">
              <a:solidFill>
                <a:schemeClr val="bg1"/>
              </a:solidFill>
            </a:endParaRPr>
          </a:p>
        </p:txBody>
      </p:sp>
      <p:sp>
        <p:nvSpPr>
          <p:cNvPr id="37890" name="AutoShape 2" descr="Znalezione obrazy dla zapytania japonskie zwycza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7892" name="AutoShape 4" descr="Znalezione obrazy dla zapytania japonskie zwycza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42860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4800" b="1" dirty="0" smtClean="0"/>
              <a:t>   JAPOŃCZYCY WCHODZĄC DO DOMU ZDEJMUJĄ BUTY</a:t>
            </a:r>
            <a:endParaRPr lang="pl-PL" sz="4800" b="1" dirty="0"/>
          </a:p>
        </p:txBody>
      </p:sp>
      <p:pic>
        <p:nvPicPr>
          <p:cNvPr id="38914" name="Picture 2" descr="Znalezione obrazy dla zapytania japonczycy z butam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85992"/>
            <a:ext cx="6357982" cy="40348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WŁAŚCIWYM GESTEM PRZY POWITANIU CZY POŻEGNANIU JEST UKŁON</a:t>
            </a:r>
            <a:endParaRPr lang="pl-PL" b="1" dirty="0"/>
          </a:p>
        </p:txBody>
      </p:sp>
      <p:pic>
        <p:nvPicPr>
          <p:cNvPr id="47106" name="Picture 2" descr="Znalezione obrazy dla zapytania ukłon japońs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85926"/>
            <a:ext cx="4857784" cy="48794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JAPOŃCZYCY ZWYKLE JEDZĄ PAŁECZKAMI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6082" name="Picture 2" descr="Znalezione obrazy dla zapytania jedzenie paleczkam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8572560" cy="342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ANIME CZYLI ZA CO KOCHAMY</a:t>
            </a:r>
            <a:br>
              <a:rPr lang="pl-PL" b="1" dirty="0" smtClean="0"/>
            </a:br>
            <a:r>
              <a:rPr lang="pl-PL" b="1" dirty="0" smtClean="0"/>
              <a:t>JAPONIE !</a:t>
            </a:r>
            <a:endParaRPr lang="pl-PL" b="1" dirty="0"/>
          </a:p>
        </p:txBody>
      </p:sp>
      <p:sp>
        <p:nvSpPr>
          <p:cNvPr id="29698" name="AutoShape 2" descr="Znalezione obrazy dla zapytania japonskie an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9700" name="AutoShape 4" descr="Znalezione obrazy dla zapytania japonskie an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9702" name="Picture 6" descr="Znalezione obrazy dla zapytania japonskie ani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4071966" cy="22879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704" name="Picture 8" descr="Znalezione obrazy dla zapytania japonskie ani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429000"/>
            <a:ext cx="4214842" cy="31570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Nr 5 !</a:t>
            </a:r>
            <a:br>
              <a:rPr lang="pl-PL" b="1" dirty="0" smtClean="0"/>
            </a:br>
            <a:r>
              <a:rPr lang="pl-PL" b="1" dirty="0" smtClean="0"/>
              <a:t>MY NEIGHBOUR TOTORO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 </a:t>
            </a:r>
            <a:r>
              <a:rPr lang="pl-PL" dirty="0" smtClean="0"/>
              <a:t>             Super film przy którym można odpocząć</a:t>
            </a:r>
            <a:endParaRPr lang="pl-PL" dirty="0"/>
          </a:p>
        </p:txBody>
      </p:sp>
      <p:sp>
        <p:nvSpPr>
          <p:cNvPr id="35842" name="AutoShape 2" descr="Znalezione obrazy dla zapytania My neighbour Toto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5844" name="Picture 4" descr="Znalezione obrazy dla zapytania My neighbour Toto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428868"/>
            <a:ext cx="5357850" cy="42522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 descr="Znalezione obrazy dla zapytania japo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Autofit/>
          </a:bodyPr>
          <a:lstStyle/>
          <a:p>
            <a:r>
              <a:rPr lang="pl-PL" sz="7200" b="1" dirty="0" smtClean="0">
                <a:solidFill>
                  <a:schemeClr val="bg1"/>
                </a:solidFill>
              </a:rPr>
              <a:t>Kultura i Sztuka Japonii</a:t>
            </a:r>
            <a:endParaRPr lang="pl-PL" sz="7200" b="1" dirty="0">
              <a:solidFill>
                <a:schemeClr val="bg1"/>
              </a:solidFill>
            </a:endParaRPr>
          </a:p>
        </p:txBody>
      </p:sp>
      <p:sp>
        <p:nvSpPr>
          <p:cNvPr id="36866" name="AutoShape 2" descr="Znalezione obrazy dla zapytania japo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6868" name="AutoShape 4" descr="Znalezione obrazy dla zapytania japo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Znalezione obrazy dla zapytania Spirited Aw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583703" cy="14287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err="1" smtClean="0"/>
              <a:t>Nr</a:t>
            </a:r>
            <a:r>
              <a:rPr lang="pl-PL" b="1" dirty="0" smtClean="0"/>
              <a:t>. 4 !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  </a:t>
            </a:r>
            <a:r>
              <a:rPr lang="pl-PL" b="1" dirty="0" smtClean="0"/>
              <a:t>SPIRITED AWAY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 </a:t>
            </a:r>
            <a:r>
              <a:rPr lang="pl-PL" dirty="0" smtClean="0"/>
              <a:t>  To </a:t>
            </a:r>
            <a:r>
              <a:rPr lang="pl-PL" dirty="0"/>
              <a:t>film magiczny i piękny, z </a:t>
            </a:r>
            <a:r>
              <a:rPr lang="pl-PL" dirty="0" smtClean="0"/>
              <a:t>niesamowitym klimatem</a:t>
            </a:r>
            <a:r>
              <a:rPr lang="pl-PL" dirty="0"/>
              <a:t>, przejmujący, wizualny majstersztyk. Mistrzostwo </a:t>
            </a:r>
            <a:r>
              <a:rPr lang="pl-PL" dirty="0" smtClean="0"/>
              <a:t>świata</a:t>
            </a:r>
            <a:endParaRPr lang="pl-PL" dirty="0"/>
          </a:p>
        </p:txBody>
      </p:sp>
      <p:pic>
        <p:nvPicPr>
          <p:cNvPr id="30722" name="Picture 2" descr="Znalezione obrazy dla zapytania Spirited Aw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714752"/>
            <a:ext cx="5072066" cy="27787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Nr 3 !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err="1" smtClean="0"/>
              <a:t>Porco</a:t>
            </a:r>
            <a:r>
              <a:rPr lang="pl-PL" b="1" dirty="0" smtClean="0"/>
              <a:t> Rosso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 Stylowy </a:t>
            </a:r>
            <a:r>
              <a:rPr lang="pl-PL" dirty="0"/>
              <a:t>film, porywający i na swój sposób fascynujący. Kocham zakończenie. No i jest to chyba najlepsza postać wśród filmów </a:t>
            </a:r>
            <a:r>
              <a:rPr lang="pl-PL" dirty="0" smtClean="0"/>
              <a:t>  </a:t>
            </a:r>
            <a:r>
              <a:rPr lang="pl-PL" dirty="0" err="1" smtClean="0"/>
              <a:t>Ghibli</a:t>
            </a:r>
            <a:r>
              <a:rPr lang="pl-PL" dirty="0" smtClean="0"/>
              <a:t>      </a:t>
            </a:r>
            <a:r>
              <a:rPr lang="pl-PL" dirty="0"/>
              <a:t>i </a:t>
            </a:r>
            <a:r>
              <a:rPr lang="pl-PL" dirty="0" smtClean="0"/>
              <a:t> </a:t>
            </a:r>
            <a:r>
              <a:rPr lang="pl-PL" dirty="0"/>
              <a:t>jedna z </a:t>
            </a:r>
            <a:r>
              <a:rPr lang="pl-PL" dirty="0" smtClean="0"/>
              <a:t>najciekawszych</a:t>
            </a:r>
            <a:endParaRPr lang="pl-PL" dirty="0"/>
          </a:p>
        </p:txBody>
      </p:sp>
      <p:pic>
        <p:nvPicPr>
          <p:cNvPr id="34818" name="Picture 2" descr="Znalezione obrazy dla zapytania Porco Ro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714752"/>
            <a:ext cx="5286412" cy="2902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Nr 2 !</a:t>
            </a:r>
            <a:br>
              <a:rPr lang="pl-PL" b="1" dirty="0" smtClean="0"/>
            </a:br>
            <a:r>
              <a:rPr lang="en-US" dirty="0"/>
              <a:t>  </a:t>
            </a:r>
            <a:r>
              <a:rPr lang="pl-PL" b="1" dirty="0" smtClean="0"/>
              <a:t>LAPUTA: CASTLE IN THE SKY</a:t>
            </a:r>
            <a:r>
              <a:rPr lang="en-US" b="1" dirty="0" smtClean="0"/>
              <a:t> 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 Zabawna</a:t>
            </a:r>
            <a:r>
              <a:rPr lang="pl-PL" dirty="0"/>
              <a:t>, świetnie opowiedziana historia, stworzona z wielkim rozmachem i </a:t>
            </a:r>
            <a:r>
              <a:rPr lang="pl-PL" dirty="0" smtClean="0"/>
              <a:t>efektowna</a:t>
            </a:r>
            <a:endParaRPr lang="pl-PL" dirty="0"/>
          </a:p>
        </p:txBody>
      </p:sp>
      <p:sp>
        <p:nvSpPr>
          <p:cNvPr id="33796" name="AutoShape 4" descr="Znalezione obrazy dla zapytania Laputa: Castle in the sk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3798" name="Picture 6" descr="Znalezione obrazy dla zapytania Laputa: Castle in the s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786058"/>
            <a:ext cx="6802959" cy="3714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8" descr="Znalezione obrazy dla zapytania Księżniczka Mononok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786058"/>
            <a:ext cx="7000924" cy="38576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Nr.1 !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 </a:t>
            </a:r>
            <a:r>
              <a:rPr lang="pl-PL" b="1" dirty="0" smtClean="0"/>
              <a:t>KSIĘŻNICZKA MONONOKE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5858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 Głęboka</a:t>
            </a:r>
            <a:r>
              <a:rPr lang="pl-PL" dirty="0"/>
              <a:t>, wyjątkowo mądra i niezwykła </a:t>
            </a:r>
            <a:r>
              <a:rPr lang="pl-PL" dirty="0" smtClean="0"/>
              <a:t>opowieść</a:t>
            </a:r>
            <a:endParaRPr lang="pl-PL" dirty="0"/>
          </a:p>
        </p:txBody>
      </p:sp>
      <p:sp>
        <p:nvSpPr>
          <p:cNvPr id="31746" name="AutoShape 2" descr="Znalezione obrazy dla zapytania Księżniczka Monono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1748" name="AutoShape 4" descr="Znalezione obrazy dla zapytania Księżniczka Monono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1750" name="AutoShape 6" descr="Znalezione obrazy dla zapytania Księżniczka Monono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Znalezione obrazy dla zapytania japo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2571744"/>
            <a:ext cx="8229600" cy="1143000"/>
          </a:xfrm>
        </p:spPr>
        <p:txBody>
          <a:bodyPr>
            <a:noAutofit/>
          </a:bodyPr>
          <a:lstStyle/>
          <a:p>
            <a:r>
              <a:rPr lang="pl-PL" sz="7200" dirty="0" smtClean="0">
                <a:solidFill>
                  <a:schemeClr val="bg1"/>
                </a:solidFill>
              </a:rPr>
              <a:t>Dziękuje za uwagę</a:t>
            </a:r>
            <a:endParaRPr lang="pl-PL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2.manifo.com/usr/7/73Fdf/db/img/27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r>
              <a:rPr lang="pl-PL" sz="8800" dirty="0" smtClean="0"/>
              <a:t/>
            </a:r>
            <a:br>
              <a:rPr lang="pl-PL" sz="8800" dirty="0" smtClean="0"/>
            </a:br>
            <a:r>
              <a:rPr lang="pl-PL" sz="8800" b="1" dirty="0" smtClean="0">
                <a:solidFill>
                  <a:schemeClr val="bg1"/>
                </a:solidFill>
              </a:rPr>
              <a:t>Jap</a:t>
            </a:r>
            <a:r>
              <a:rPr lang="pl-PL" sz="8800" b="1" dirty="0" smtClean="0">
                <a:solidFill>
                  <a:srgbClr val="FF0000"/>
                </a:solidFill>
              </a:rPr>
              <a:t>o</a:t>
            </a:r>
            <a:r>
              <a:rPr lang="pl-PL" sz="8800" b="1" dirty="0" smtClean="0">
                <a:solidFill>
                  <a:schemeClr val="bg1"/>
                </a:solidFill>
              </a:rPr>
              <a:t>nia</a:t>
            </a:r>
            <a:r>
              <a:rPr lang="pl-PL" sz="8800" b="1" dirty="0" smtClean="0"/>
              <a:t/>
            </a:r>
            <a:br>
              <a:rPr lang="pl-PL" sz="8800" b="1" dirty="0" smtClean="0"/>
            </a:br>
            <a:endParaRPr lang="pl-PL" sz="8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i="1" dirty="0"/>
              <a:t>Japonia, czyli</a:t>
            </a:r>
            <a:r>
              <a:rPr lang="pl-PL" b="1" i="1" dirty="0"/>
              <a:t> </a:t>
            </a:r>
            <a:r>
              <a:rPr lang="pl-PL" i="1" dirty="0"/>
              <a:t>"Kraj Wschodzącego Słońca" to bez wątpienia jedno z najbardziej interesujących miejsc na świecie. Fascynująca kultura i nieszablonowy styl życia, niezwykłe połączenie tradycji i nowoczesności, niecodzienna synteza natury i postępu technologicznego. Japonia zajmuje obszar 377 435 km kw. Stolicą jest Tokio, które zamieszkuje 8 mln mieszkańców. Językiem urzędowym jest język japoński. Ustrój monarchia konstytucyjno-parlamentarna. </a:t>
            </a:r>
            <a:endParaRPr lang="pl-PL" dirty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4525963"/>
          </a:xfrm>
        </p:spPr>
        <p:txBody>
          <a:bodyPr/>
          <a:lstStyle/>
          <a:p>
            <a:r>
              <a:rPr lang="pl-PL" b="1" i="1" dirty="0"/>
              <a:t>Architektura </a:t>
            </a:r>
            <a:r>
              <a:rPr lang="pl-PL" b="1" i="1" dirty="0" smtClean="0"/>
              <a:t>Japońska :</a:t>
            </a:r>
            <a:r>
              <a:rPr lang="pl-PL" i="1" dirty="0" smtClean="0"/>
              <a:t>Japonia </a:t>
            </a:r>
            <a:r>
              <a:rPr lang="pl-PL" i="1" dirty="0"/>
              <a:t>znana jest z kwiatów wiśni, ale tym co jeszcze ją wyróżnia jest jej architektura budowlana. Tutaj przede wszystkim trzeba podkreślić, że Japończycy nie czują się tak jak ludność europejska – panami przyrody, lecz jej częścią, toteż zauważamy tu ogromy szacunek dla samej Matki </a:t>
            </a:r>
            <a:r>
              <a:rPr lang="pl-PL" i="1" dirty="0" smtClean="0"/>
              <a:t>Natury.</a:t>
            </a:r>
            <a:endParaRPr lang="pl-PL" dirty="0"/>
          </a:p>
        </p:txBody>
      </p:sp>
      <p:sp>
        <p:nvSpPr>
          <p:cNvPr id="28674" name="AutoShape 2" descr="Znalezione obrazy dla zapytania japo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8678" name="Picture 6" descr="Znalezione obrazy dla zapytania japo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000504"/>
            <a:ext cx="3500462" cy="26219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8682" name="Picture 10" descr="Znalezione obrazy dla zapytania japon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86190"/>
            <a:ext cx="4286280" cy="2841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/>
              <a:t> </a:t>
            </a:r>
            <a:r>
              <a:rPr lang="pl-PL" dirty="0" smtClean="0"/>
              <a:t>  W </a:t>
            </a:r>
            <a:r>
              <a:rPr lang="pl-PL" dirty="0"/>
              <a:t>Japonii tradycyjnym materiałem budowlanym było </a:t>
            </a:r>
            <a:r>
              <a:rPr lang="pl-PL" dirty="0" smtClean="0"/>
              <a:t>drewno.</a:t>
            </a:r>
            <a:r>
              <a:rPr lang="pl-PL" dirty="0"/>
              <a:t> Dachy, najczęściej </a:t>
            </a:r>
            <a:r>
              <a:rPr lang="pl-PL" dirty="0" smtClean="0"/>
              <a:t>półszczytowe </a:t>
            </a:r>
            <a:r>
              <a:rPr lang="pl-PL" dirty="0"/>
              <a:t> </a:t>
            </a:r>
            <a:r>
              <a:rPr lang="pl-PL" i="1" dirty="0"/>
              <a:t>(irimoya)</a:t>
            </a:r>
            <a:r>
              <a:rPr lang="pl-PL" dirty="0"/>
              <a:t> kryte były gontami, ceramicznymi dachówkami bądź metalowymi płytkami, przy czym okapy były uniesione elegancko w górę.</a:t>
            </a:r>
          </a:p>
        </p:txBody>
      </p:sp>
      <p:sp>
        <p:nvSpPr>
          <p:cNvPr id="20482" name="AutoShape 2" descr="Znalezione obrazy dla zapytania japońskie drzew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484" name="Picture 4" descr="Znalezione obrazy dla zapytania japońskie drzew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714752"/>
            <a:ext cx="3929090" cy="29581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TRADYCYJNY DOM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/>
          <a:lstStyle/>
          <a:p>
            <a:r>
              <a:rPr lang="pl-PL" dirty="0" smtClean="0"/>
              <a:t>Minka-tradycyjny dom japoński. Podłogi wyścielane są tam matami tatami. </a:t>
            </a:r>
            <a:r>
              <a:rPr lang="pl-PL" dirty="0" err="1" smtClean="0"/>
              <a:t>Wewnętrzy</a:t>
            </a:r>
            <a:r>
              <a:rPr lang="pl-PL" dirty="0" smtClean="0"/>
              <a:t> mieszkania chodzi sie bez żadnego </a:t>
            </a:r>
            <a:r>
              <a:rPr lang="pl-PL" dirty="0" err="1" smtClean="0"/>
              <a:t>obuwia,które</a:t>
            </a:r>
            <a:r>
              <a:rPr lang="pl-PL" dirty="0" smtClean="0"/>
              <a:t> zostawia sie przed </a:t>
            </a:r>
            <a:r>
              <a:rPr lang="pl-PL" dirty="0" err="1" smtClean="0"/>
              <a:t>wejsciem</a:t>
            </a:r>
            <a:r>
              <a:rPr lang="pl-PL" dirty="0"/>
              <a:t>.</a:t>
            </a:r>
          </a:p>
        </p:txBody>
      </p:sp>
      <p:pic>
        <p:nvPicPr>
          <p:cNvPr id="22530" name="Picture 2" descr="http://www.japonia.org.pl/obrazki/2003/Geisha/Geisha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71876"/>
            <a:ext cx="6000792" cy="31242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3554" name="AutoShape 2" descr="Znalezione obrazy dla zapytania zdjecia japon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62" name="AutoShape 10" descr="Znalezione obrazy dla zapytania zdjecia japon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3564" name="Picture 12" descr="Znalezione obrazy dla zapytania zdjecia japon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114814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68" name="Picture 16" descr="Znalezione obrazy dla zapytania zdjecia japoni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429000"/>
            <a:ext cx="4572032" cy="31614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Znalezione obrazy dla zapytania japo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2571744"/>
            <a:ext cx="8229600" cy="1143000"/>
          </a:xfrm>
        </p:spPr>
        <p:txBody>
          <a:bodyPr>
            <a:noAutofit/>
          </a:bodyPr>
          <a:lstStyle/>
          <a:p>
            <a:r>
              <a:rPr lang="pl-PL" sz="7200" b="1" dirty="0" smtClean="0">
                <a:solidFill>
                  <a:schemeClr val="bg1"/>
                </a:solidFill>
              </a:rPr>
              <a:t>Symbole i ceremonie</a:t>
            </a:r>
            <a:endParaRPr lang="pl-PL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Znalezione obrazy dla zapytania gejsz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59442" y="0"/>
            <a:ext cx="10903442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800" b="1" dirty="0" smtClean="0">
                <a:solidFill>
                  <a:schemeClr val="bg1"/>
                </a:solidFill>
              </a:rPr>
              <a:t>Gejsza</a:t>
            </a:r>
            <a:endParaRPr lang="pl-PL" sz="88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414338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    Osoba w Japonii o </a:t>
            </a:r>
            <a:r>
              <a:rPr lang="pl-PL" dirty="0">
                <a:solidFill>
                  <a:schemeClr val="bg1"/>
                </a:solidFill>
              </a:rPr>
              <a:t>umiejętnościach artystycznych, bawiąca gości rozmową, tańcem, śpiewem i grą na instrumentach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274</Words>
  <Application>Microsoft Office PowerPoint</Application>
  <PresentationFormat>Pokaz na ekranie (4:3)</PresentationFormat>
  <Paragraphs>35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Slajd 1</vt:lpstr>
      <vt:lpstr>Kultura i Sztuka Japonii</vt:lpstr>
      <vt:lpstr> Japonia </vt:lpstr>
      <vt:lpstr>Slajd 4</vt:lpstr>
      <vt:lpstr>Slajd 5</vt:lpstr>
      <vt:lpstr>TRADYCYJNY DOM</vt:lpstr>
      <vt:lpstr>Slajd 7</vt:lpstr>
      <vt:lpstr>Symbole i ceremonie</vt:lpstr>
      <vt:lpstr>Gejsza</vt:lpstr>
      <vt:lpstr>SUSHI</vt:lpstr>
      <vt:lpstr>SUMO</vt:lpstr>
      <vt:lpstr>SAMURAJ</vt:lpstr>
      <vt:lpstr>ZIELONA HERBATA</vt:lpstr>
      <vt:lpstr>Japońskie zwyczaje</vt:lpstr>
      <vt:lpstr>Slajd 15</vt:lpstr>
      <vt:lpstr>WŁAŚCIWYM GESTEM PRZY POWITANIU CZY POŻEGNANIU JEST UKŁON</vt:lpstr>
      <vt:lpstr>JAPOŃCZYCY ZWYKLE JEDZĄ PAŁECZKAMI</vt:lpstr>
      <vt:lpstr>ANIME CZYLI ZA CO KOCHAMY JAPONIE !</vt:lpstr>
      <vt:lpstr>Nr 5 ! MY NEIGHBOUR TOTORO</vt:lpstr>
      <vt:lpstr>Nr. 4 !   SPIRITED AWAY</vt:lpstr>
      <vt:lpstr>Nr 3 ! Porco Rosso</vt:lpstr>
      <vt:lpstr>Nr 2 !   LAPUTA: CASTLE IN THE SKY  </vt:lpstr>
      <vt:lpstr>Nr.1 !  KSIĘŻNICZKA MONONOKE</vt:lpstr>
      <vt:lpstr>Dziękuje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Dawid</dc:creator>
  <cp:lastModifiedBy>Dawid</cp:lastModifiedBy>
  <cp:revision>22</cp:revision>
  <dcterms:created xsi:type="dcterms:W3CDTF">2016-02-06T23:58:22Z</dcterms:created>
  <dcterms:modified xsi:type="dcterms:W3CDTF">2016-02-07T02:56:53Z</dcterms:modified>
</cp:coreProperties>
</file>