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68D6-4CAD-496A-8678-F53CCEA2A504}" type="datetimeFigureOut">
              <a:rPr lang="pl-PL" smtClean="0"/>
              <a:t>2016-02-08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BE5F-1699-4352-90EA-101BE0FDF39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a i Agatka\Desktop\japonia\24808bunka-10-m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82830" cy="418410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58200" cy="2306687"/>
          </a:xfrm>
        </p:spPr>
        <p:txBody>
          <a:bodyPr/>
          <a:lstStyle/>
          <a:p>
            <a:r>
              <a:rPr lang="pl-PL" dirty="0" smtClean="0">
                <a:solidFill>
                  <a:srgbClr val="FF6699"/>
                </a:solidFill>
              </a:rPr>
              <a:t>Kultura i sztuka Japonii</a:t>
            </a:r>
            <a:endParaRPr lang="pl-PL" dirty="0">
              <a:solidFill>
                <a:srgbClr val="FF66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7030A0"/>
                </a:solidFill>
              </a:rPr>
              <a:t>Sashimi</a:t>
            </a:r>
            <a:endParaRPr lang="pl-PL" b="1" i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www.modesushi.it/immagini/sushi-sashimi-m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456384" cy="2468846"/>
          </a:xfrm>
          <a:prstGeom prst="rect">
            <a:avLst/>
          </a:prstGeom>
          <a:noFill/>
        </p:spPr>
      </p:pic>
      <p:pic>
        <p:nvPicPr>
          <p:cNvPr id="22532" name="Picture 4" descr="http://www.sushikiku.com/wp-content/uploads/2013/06/IMG_0039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752528" cy="3168352"/>
          </a:xfrm>
          <a:prstGeom prst="rect">
            <a:avLst/>
          </a:prstGeom>
          <a:noFill/>
        </p:spPr>
      </p:pic>
      <p:pic>
        <p:nvPicPr>
          <p:cNvPr id="22534" name="Picture 6" descr="http://cdn.pcwallart.com/images/sashimi-chart-wallpap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77072"/>
            <a:ext cx="3901852" cy="242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7030A0"/>
                </a:solidFill>
              </a:rPr>
              <a:t>Tempura</a:t>
            </a:r>
            <a:endParaRPr lang="pl-PL" b="1" i="1" dirty="0">
              <a:solidFill>
                <a:srgbClr val="7030A0"/>
              </a:solidFill>
            </a:endParaRPr>
          </a:p>
        </p:txBody>
      </p:sp>
      <p:pic>
        <p:nvPicPr>
          <p:cNvPr id="23554" name="Picture 2" descr="http://www.taste.com.au/images/recipes/nb/2008/08/2029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744416" cy="2494245"/>
          </a:xfrm>
          <a:prstGeom prst="rect">
            <a:avLst/>
          </a:prstGeom>
          <a:noFill/>
        </p:spPr>
      </p:pic>
      <p:pic>
        <p:nvPicPr>
          <p:cNvPr id="23556" name="Picture 4" descr="http://cdn.sheknows.com/articles/2015/02/Nancy_F/3-Tempura-Shrimp-Lettuce-Wra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    Liczone w setkach; odbywające się rokrocznie barwne </a:t>
            </a:r>
            <a:r>
              <a:rPr lang="pl-PL" dirty="0" err="1" smtClean="0"/>
              <a:t>matsuri</a:t>
            </a:r>
            <a:r>
              <a:rPr lang="pl-PL" dirty="0" smtClean="0"/>
              <a:t>, a więc tradycyjne święta, festyny i festiwale są dla biorących w nich liczny i aktywny udział Japończyków „solą” Kraju Kwitnącej Wiśni. W czasie ich trwania można w najlepszy sposób poznać wielusetletnią, bogatą kulturę, a także zwyczaje Japonii oraz jej regionów czy też miejscowości. Owym uroczystościom będącym istotnymi wydarzeniami w życiu każdej społeczności towarzyszą religijne obrzędy, kuchnia, tradycyjne rzemiosło i sztuka, stroje, muzyka, śpiew i tańce, które składają się na narodową tożsamość Japończyków ukształtowaną na długo jeszcze przed przybyciem pierwszych Europejczyków.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okyobling.files.wordpress.com/2013/05/kotobukicho_dashi_kurayami_matsuri_9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81612" cy="2448272"/>
          </a:xfrm>
          <a:prstGeom prst="rect">
            <a:avLst/>
          </a:prstGeom>
          <a:noFill/>
        </p:spPr>
      </p:pic>
      <p:pic>
        <p:nvPicPr>
          <p:cNvPr id="24580" name="Picture 4" descr="http://updatehawaii.com/wp-content/uploads/2011/06/Matsuri20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4032448" cy="3024336"/>
          </a:xfrm>
          <a:prstGeom prst="rect">
            <a:avLst/>
          </a:prstGeom>
          <a:noFill/>
        </p:spPr>
      </p:pic>
      <p:pic>
        <p:nvPicPr>
          <p:cNvPr id="24582" name="Picture 6" descr="https://upload.wikimedia.org/wikipedia/commons/6/60/Asakusa_Matsuri_Senso-ji_May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4536503" cy="3024336"/>
          </a:xfrm>
          <a:prstGeom prst="rect">
            <a:avLst/>
          </a:prstGeom>
          <a:noFill/>
        </p:spPr>
      </p:pic>
      <p:pic>
        <p:nvPicPr>
          <p:cNvPr id="24586" name="Picture 10" descr="http://upload.wikimedia.org/wikipedia/commons/b/b8/Kyoto_Gion_Matsuri_J09_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3379304" cy="2252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7030A0"/>
                </a:solidFill>
              </a:rPr>
              <a:t>Sztuki walki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91264" cy="30529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   Wprowadzone w XIX w. do sportu kendo, czyli walka na bambusowe miecze jest dyscypliną po dziś dzień uprawianą w szkołach i na uczelniach wyższych. Podobnie, choć w mniejszym stopniu rzecz się ma z łucznictwem </a:t>
            </a:r>
            <a:r>
              <a:rPr lang="pl-PL" dirty="0" err="1" smtClean="0"/>
              <a:t>kyūdō</a:t>
            </a:r>
            <a:r>
              <a:rPr lang="pl-PL" dirty="0" smtClean="0"/>
              <a:t>, którego zasady ukształtował w ogromnej mierze wyznawany przez samurajów zen.</a:t>
            </a:r>
            <a:endParaRPr lang="pl-PL" dirty="0"/>
          </a:p>
        </p:txBody>
      </p:sp>
      <p:pic>
        <p:nvPicPr>
          <p:cNvPr id="26626" name="Picture 2" descr="https://upload.wikimedia.org/wikipedia/commons/thumb/c/c3/Kendo_EM_2005_-_kote.jpg/220px-Kendo_EM_2005_-_k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2815580" cy="229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pl-PL" b="1" i="1" dirty="0" smtClean="0">
                <a:solidFill>
                  <a:srgbClr val="7030A0"/>
                </a:solidFill>
              </a:rPr>
              <a:t>Dziękuję za uwagę 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592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5800" dirty="0" smtClean="0"/>
              <a:t>Aleksandra Biernacka kl. II D</a:t>
            </a:r>
            <a:endParaRPr lang="pl-PL" sz="5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Na kulturę Japonii zasadniczy wpływ wywarła wielka cywilizacja chińska, jak również położona bliżej Korea. W Państwie Środka narodziły się charakterystyczne dla Japonii dziedziny sztuki, takie jak </a:t>
            </a:r>
            <a:r>
              <a:rPr lang="pl-PL" dirty="0" err="1" smtClean="0"/>
              <a:t>origami</a:t>
            </a:r>
            <a:r>
              <a:rPr lang="pl-PL" dirty="0" smtClean="0"/>
              <a:t>, </a:t>
            </a:r>
            <a:r>
              <a:rPr lang="pl-PL" dirty="0" err="1" smtClean="0"/>
              <a:t>suiseki</a:t>
            </a:r>
            <a:r>
              <a:rPr lang="pl-PL" dirty="0" smtClean="0"/>
              <a:t>, czy pielęgnowanie drzewek </a:t>
            </a:r>
            <a:r>
              <a:rPr lang="pl-PL" dirty="0" err="1" smtClean="0"/>
              <a:t>bonsai</a:t>
            </a:r>
            <a:r>
              <a:rPr lang="pl-PL" dirty="0" smtClean="0"/>
              <a:t>. To stamtąd też w XIII wieku dotarł do Kraju Kwitnącej Wiśni buddyzm zen, będący inspiracją dla rozwoju nowych nurtów i form w malarstwie, kaligrafii czy poezji. 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7030A0"/>
                </a:solidFill>
              </a:rPr>
              <a:t>Origami</a:t>
            </a:r>
            <a:endParaRPr lang="pl-PL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upload.wikimedia.org/wikipedia/commons/thumb/f/fd/Origami-crane.jpg/220px-Origami-c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095500" cy="1685926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6/68/2014_Origami_modu%C5%82owe.jpg/220px-2014_Origami_modu%C5%82o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61048"/>
            <a:ext cx="2313177" cy="2376264"/>
          </a:xfrm>
          <a:prstGeom prst="rect">
            <a:avLst/>
          </a:prstGeom>
          <a:noFill/>
        </p:spPr>
      </p:pic>
      <p:pic>
        <p:nvPicPr>
          <p:cNvPr id="2054" name="Picture 6" descr="https://upload.wikimedia.org/wikipedia/commons/thumb/4/43/Origami_ball.jpg/220px-Origami_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2095500" cy="2095501"/>
          </a:xfrm>
          <a:prstGeom prst="rect">
            <a:avLst/>
          </a:prstGeom>
          <a:noFill/>
        </p:spPr>
      </p:pic>
      <p:pic>
        <p:nvPicPr>
          <p:cNvPr id="2056" name="Picture 8" descr="http://www.sushi-blog.pl/wp-content/uploads/maxresdefault-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484784"/>
            <a:ext cx="3680410" cy="2070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7030A0"/>
                </a:solidFill>
              </a:rPr>
              <a:t>Suiseki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Jest to pochodząca z Chin, japońska sztuka artystycznego eksponowania kamieni i skał, które swoim kształtem przypominają postacie, zwierzęta, owady, krajobrazy, przedmioty itp.</a:t>
            </a:r>
            <a:endParaRPr lang="pl-PL" dirty="0"/>
          </a:p>
        </p:txBody>
      </p:sp>
      <p:pic>
        <p:nvPicPr>
          <p:cNvPr id="16386" name="Picture 2" descr="https://upload.wikimedia.org/wikipedia/commons/thumb/9/96/Suiseki_torrente.jpg/250px-Suiseki_torr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37112"/>
            <a:ext cx="2831300" cy="1812033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f/f8/Cape_San_Martin_suiseki,_October_10,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3241474" cy="216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7030A0"/>
                </a:solidFill>
              </a:rPr>
              <a:t>Drzewko </a:t>
            </a:r>
            <a:r>
              <a:rPr lang="pl-PL" b="1" i="1" dirty="0" err="1" smtClean="0">
                <a:solidFill>
                  <a:srgbClr val="7030A0"/>
                </a:solidFill>
              </a:rPr>
              <a:t>Bonsai</a:t>
            </a:r>
            <a:endParaRPr lang="pl-PL" b="1" i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s://upload.wikimedia.org/wikipedia/commons/thumb/c/cf/Bonsai1.jpg/220px-Bonsa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625206" cy="2088232"/>
          </a:xfrm>
          <a:prstGeom prst="rect">
            <a:avLst/>
          </a:prstGeom>
          <a:noFill/>
        </p:spPr>
      </p:pic>
      <p:pic>
        <p:nvPicPr>
          <p:cNvPr id="17412" name="Picture 4" descr="https://upload.wikimedia.org/wikipedia/commons/thumb/f/f0/Smoothleaf_Elm%2C_1982-2007.jpg/220px-Smoothleaf_Elm%2C_1982-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383532" cy="1895991"/>
          </a:xfrm>
          <a:prstGeom prst="rect">
            <a:avLst/>
          </a:prstGeom>
          <a:noFill/>
        </p:spPr>
      </p:pic>
      <p:pic>
        <p:nvPicPr>
          <p:cNvPr id="17414" name="Picture 6" descr="https://upload.wikimedia.org/wikipedia/commons/thumb/0/0e/Bonsai_IMG_6427.jpg/220px-Bonsai_IMG_6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209550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Wraz z zen do Kraju Wschodzącego Słońca dotarł również rytuał picia herbaty, który przekształcił się następnie w ceremonię o dużych walorach estetycznych i filozoficznych. To za jej sprawą narodziły się nowe charakterystyczne dziedziny oraz formy sztuki, takie jak ikebana – sposób układania kwiatów, czy poezja haiku.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Ceremonia parzenia herbaty wywarła też istotny wpływ na wygląd wnętrza japońskiego domu oraz stylo grodów, z których najsłynniejsze to </a:t>
            </a:r>
            <a:r>
              <a:rPr lang="pl-PL" dirty="0" err="1" smtClean="0"/>
              <a:t>karesansui</a:t>
            </a:r>
            <a:r>
              <a:rPr lang="pl-PL" dirty="0" smtClean="0"/>
              <a:t> – pełne surowości i prostoty kamienne ogrody zen, obrazujące wodę i góry, odzwierciedlające tym samym filozoficzne idee. </a:t>
            </a:r>
            <a:endParaRPr lang="pl-PL" dirty="0"/>
          </a:p>
        </p:txBody>
      </p:sp>
      <p:pic>
        <p:nvPicPr>
          <p:cNvPr id="18434" name="Picture 2" descr="https://upload.wikimedia.org/wikipedia/commons/thumb/f/fc/Kyoto-Ryoan-Ji_MG_4512.jpg/300px-Kyoto-Ryoan-Ji_MG_4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348372" cy="2232248"/>
          </a:xfrm>
          <a:prstGeom prst="rect">
            <a:avLst/>
          </a:prstGeom>
          <a:noFill/>
        </p:spPr>
      </p:pic>
      <p:sp>
        <p:nvSpPr>
          <p:cNvPr id="18436" name="AutoShape 4" descr="Znalezione obrazy dla zapytania Karesans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Znalezione obrazy dla zapytania Karesans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40" name="Picture 8" descr="https://upload.wikimedia.org/wikipedia/commons/2/2d/Komyoji_Kamakura_Karesansu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170974" cy="252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7030A0"/>
                </a:solidFill>
              </a:rPr>
              <a:t>Kuchnia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 </a:t>
            </a:r>
            <a:r>
              <a:rPr lang="pl-PL" dirty="0" smtClean="0"/>
              <a:t>   Podstawą </a:t>
            </a:r>
            <a:r>
              <a:rPr lang="pl-PL" dirty="0"/>
              <a:t>tej kuchni jest ryż, którego znaczenie jest tak wielkie, że słowo </a:t>
            </a:r>
            <a:r>
              <a:rPr lang="pl-PL" i="1" dirty="0" err="1"/>
              <a:t>gohan</a:t>
            </a:r>
            <a:r>
              <a:rPr lang="pl-PL" dirty="0"/>
              <a:t>, a więc gotowany ryż znaczy tyle samo co posiłek</a:t>
            </a:r>
            <a:r>
              <a:rPr lang="pl-PL" dirty="0" smtClean="0"/>
              <a:t>. Pod wpływem buddyzmu od X do niemal końca XIX wieku obowiązywał zakaz spożywania mięsa, stąd też kwintesencję tutejszych dań stanowią przyrządzane na wszelkie możliwe sposoby ryby i owoce morza. Z ich udziałem, często w surowej postaci powstają tak charakterystyczne potrawy jak: </a:t>
            </a:r>
            <a:r>
              <a:rPr lang="pl-PL" dirty="0" err="1" smtClean="0"/>
              <a:t>sushi</a:t>
            </a:r>
            <a:r>
              <a:rPr lang="pl-PL" dirty="0" smtClean="0"/>
              <a:t>, </a:t>
            </a:r>
            <a:r>
              <a:rPr lang="pl-PL" dirty="0" err="1" smtClean="0"/>
              <a:t>sashimi</a:t>
            </a:r>
            <a:r>
              <a:rPr lang="pl-PL" dirty="0" smtClean="0"/>
              <a:t>, czy mająca portugalskie pochodzenie </a:t>
            </a:r>
            <a:r>
              <a:rPr lang="pl-PL" dirty="0" err="1" smtClean="0"/>
              <a:t>tempura</a:t>
            </a:r>
            <a:r>
              <a:rPr lang="pl-PL" dirty="0" smtClean="0"/>
              <a:t>. 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7030A0"/>
                </a:solidFill>
              </a:rPr>
              <a:t>Sushi</a:t>
            </a:r>
            <a:endParaRPr lang="pl-PL" b="1" i="1" dirty="0">
              <a:solidFill>
                <a:srgbClr val="7030A0"/>
              </a:solidFill>
            </a:endParaRPr>
          </a:p>
        </p:txBody>
      </p:sp>
      <p:pic>
        <p:nvPicPr>
          <p:cNvPr id="20482" name="Picture 2" descr="https://upload.wikimedia.org/wikipedia/commons/thumb/4/42/Wikimania_Sushi.jpg/220px-Wikimania_Su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929638" cy="1944216"/>
          </a:xfrm>
          <a:prstGeom prst="rect">
            <a:avLst/>
          </a:prstGeom>
          <a:noFill/>
        </p:spPr>
      </p:pic>
      <p:pic>
        <p:nvPicPr>
          <p:cNvPr id="20484" name="Picture 4" descr="https://upload.wikimedia.org/wikipedia/commons/thumb/9/90/Chirashi-zushi.jpg/220px-Chirashi-zu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2370876" cy="1584176"/>
          </a:xfrm>
          <a:prstGeom prst="rect">
            <a:avLst/>
          </a:prstGeom>
          <a:noFill/>
        </p:spPr>
      </p:pic>
      <p:pic>
        <p:nvPicPr>
          <p:cNvPr id="20486" name="Picture 6" descr="http://kuchnia-pasjamarysi.crazylife.pl/files/2013/07/sus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4095815" cy="2592288"/>
          </a:xfrm>
          <a:prstGeom prst="rect">
            <a:avLst/>
          </a:prstGeom>
          <a:noFill/>
        </p:spPr>
      </p:pic>
      <p:pic>
        <p:nvPicPr>
          <p:cNvPr id="20488" name="Picture 8" descr="http://www.sushi-blog.pl/wp-content/uploads/Maki-Sus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429000"/>
            <a:ext cx="334710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98</Words>
  <Application>Microsoft Office PowerPoint</Application>
  <PresentationFormat>Pokaz na ekranie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Kultura i sztuka Japonii</vt:lpstr>
      <vt:lpstr>Slajd 2</vt:lpstr>
      <vt:lpstr>Origami</vt:lpstr>
      <vt:lpstr>Suiseki</vt:lpstr>
      <vt:lpstr>Drzewko Bonsai</vt:lpstr>
      <vt:lpstr>Slajd 6</vt:lpstr>
      <vt:lpstr>Slajd 7</vt:lpstr>
      <vt:lpstr>Kuchnia</vt:lpstr>
      <vt:lpstr>Sushi</vt:lpstr>
      <vt:lpstr>Sashimi</vt:lpstr>
      <vt:lpstr>Tempura</vt:lpstr>
      <vt:lpstr>Slajd 12</vt:lpstr>
      <vt:lpstr>Slajd 13</vt:lpstr>
      <vt:lpstr>Sztuki walki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Kultura i sztuka Japonii</dc:title>
  <dc:creator>Ola i Agatka</dc:creator>
  <cp:lastModifiedBy>Ola i Agatka</cp:lastModifiedBy>
  <cp:revision>8</cp:revision>
  <dcterms:created xsi:type="dcterms:W3CDTF">2016-02-08T16:09:51Z</dcterms:created>
  <dcterms:modified xsi:type="dcterms:W3CDTF">2016-02-08T17:26:25Z</dcterms:modified>
</cp:coreProperties>
</file>